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Google Sans"/>
      <p:regular r:id="rId10"/>
      <p:bold r:id="rId11"/>
      <p:italic r:id="rId12"/>
      <p:boldItalic r:id="rId13"/>
    </p:embeddedFont>
    <p:embeddedFont>
      <p:font typeface="Google Sans Medium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GoogleSans-bold.fntdata"/><Relationship Id="rId10" Type="http://schemas.openxmlformats.org/officeDocument/2006/relationships/font" Target="fonts/GoogleSans-regular.fntdata"/><Relationship Id="rId13" Type="http://schemas.openxmlformats.org/officeDocument/2006/relationships/font" Target="fonts/GoogleSans-boldItalic.fntdata"/><Relationship Id="rId12" Type="http://schemas.openxmlformats.org/officeDocument/2006/relationships/font" Target="fonts/GoogleSans-italic.fntdata"/><Relationship Id="rId15" Type="http://schemas.openxmlformats.org/officeDocument/2006/relationships/font" Target="fonts/GoogleSansMedium-bold.fntdata"/><Relationship Id="rId14" Type="http://schemas.openxmlformats.org/officeDocument/2006/relationships/font" Target="fonts/GoogleSansMedium-regular.fntdata"/><Relationship Id="rId17" Type="http://schemas.openxmlformats.org/officeDocument/2006/relationships/font" Target="fonts/GoogleSansMedium-boldItalic.fntdata"/><Relationship Id="rId16" Type="http://schemas.openxmlformats.org/officeDocument/2006/relationships/font" Target="fonts/GoogleSans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91d7e6ace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91d7e6ace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42670ac3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42670ac3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42670ac31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e42670ac31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e42670ac31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e42670ac31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Illustration">
  <p:cSld name="CUSTOM_7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-24382" l="9740" r="-9740" t="-13605"/>
          <a:stretch/>
        </p:blipFill>
        <p:spPr>
          <a:xfrm>
            <a:off x="2568375" y="2345325"/>
            <a:ext cx="2950550" cy="229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356275" y="4820725"/>
            <a:ext cx="1054500" cy="32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725" y="926900"/>
            <a:ext cx="2441700" cy="32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4458350" y="3771250"/>
            <a:ext cx="41523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3901138" y="16172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3901363" y="21738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rcle Frame">
  <p:cSld name="CUSTOM_9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/>
          <p:nvPr/>
        </p:nvSpPr>
        <p:spPr>
          <a:xfrm>
            <a:off x="0" y="0"/>
            <a:ext cx="9144000" cy="376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1"/>
          <p:cNvSpPr/>
          <p:nvPr/>
        </p:nvSpPr>
        <p:spPr>
          <a:xfrm>
            <a:off x="255400" y="632375"/>
            <a:ext cx="4296000" cy="4296000"/>
          </a:xfrm>
          <a:prstGeom prst="chord">
            <a:avLst>
              <a:gd fmla="val 9033816" name="adj1"/>
              <a:gd fmla="val 177328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1"/>
          <p:cNvSpPr txBox="1"/>
          <p:nvPr>
            <p:ph type="title"/>
          </p:nvPr>
        </p:nvSpPr>
        <p:spPr>
          <a:xfrm>
            <a:off x="4934050" y="1872525"/>
            <a:ext cx="3933900" cy="16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oogle Sans Medium"/>
              <a:buNone/>
              <a:defRPr i="0" sz="30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12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/>
          <p:nvPr/>
        </p:nvSpPr>
        <p:spPr>
          <a:xfrm>
            <a:off x="-25" y="0"/>
            <a:ext cx="9144054" cy="3366811"/>
          </a:xfrm>
          <a:custGeom>
            <a:rect b="b" l="l" r="r" t="t"/>
            <a:pathLst>
              <a:path extrusionOk="0" h="104665" w="285774">
                <a:moveTo>
                  <a:pt x="219221" y="34106"/>
                </a:moveTo>
                <a:cubicBezTo>
                  <a:pt x="223045" y="34106"/>
                  <a:pt x="226901" y="34844"/>
                  <a:pt x="230572" y="36365"/>
                </a:cubicBezTo>
                <a:cubicBezTo>
                  <a:pt x="241669" y="40961"/>
                  <a:pt x="248909" y="51796"/>
                  <a:pt x="248909" y="63823"/>
                </a:cubicBezTo>
                <a:cubicBezTo>
                  <a:pt x="248909" y="80231"/>
                  <a:pt x="235597" y="93519"/>
                  <a:pt x="219212" y="93519"/>
                </a:cubicBezTo>
                <a:cubicBezTo>
                  <a:pt x="207186" y="93519"/>
                  <a:pt x="196350" y="86280"/>
                  <a:pt x="191754" y="75182"/>
                </a:cubicBezTo>
                <a:cubicBezTo>
                  <a:pt x="187158" y="64085"/>
                  <a:pt x="189706" y="51320"/>
                  <a:pt x="198208" y="42818"/>
                </a:cubicBezTo>
                <a:cubicBezTo>
                  <a:pt x="203882" y="37129"/>
                  <a:pt x="211486" y="34106"/>
                  <a:pt x="219221" y="34106"/>
                </a:cubicBezTo>
                <a:close/>
                <a:moveTo>
                  <a:pt x="0" y="0"/>
                </a:moveTo>
                <a:lnTo>
                  <a:pt x="0" y="104664"/>
                </a:lnTo>
                <a:lnTo>
                  <a:pt x="285774" y="104664"/>
                </a:lnTo>
                <a:lnTo>
                  <a:pt x="285774" y="0"/>
                </a:lnTo>
                <a:close/>
              </a:path>
            </a:pathLst>
          </a:cu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2"/>
          <p:cNvSpPr txBox="1"/>
          <p:nvPr>
            <p:ph type="title"/>
          </p:nvPr>
        </p:nvSpPr>
        <p:spPr>
          <a:xfrm>
            <a:off x="390625" y="1615350"/>
            <a:ext cx="5486400" cy="16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1" name="Google Shape;51;p12"/>
          <p:cNvSpPr txBox="1"/>
          <p:nvPr>
            <p:ph idx="1" type="subTitle"/>
          </p:nvPr>
        </p:nvSpPr>
        <p:spPr>
          <a:xfrm>
            <a:off x="428725" y="2405925"/>
            <a:ext cx="60102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oogle Sans"/>
              <a:buNone/>
              <a:defRPr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le Description ">
  <p:cSld name="CUSTOM_8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408825" y="1214450"/>
            <a:ext cx="5439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Google Sans Medium"/>
              <a:buNone/>
              <a:defRPr i="0" sz="2600" u="none" cap="none" strike="noStrik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408825" y="2014700"/>
            <a:ext cx="4038600" cy="27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Photo Left Blue">
  <p:cSld name="CUSTOM_3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/>
          <p:nvPr/>
        </p:nvSpPr>
        <p:spPr>
          <a:xfrm>
            <a:off x="5019150" y="0"/>
            <a:ext cx="4124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4"/>
          <p:cNvSpPr txBox="1"/>
          <p:nvPr>
            <p:ph type="title"/>
          </p:nvPr>
        </p:nvSpPr>
        <p:spPr>
          <a:xfrm>
            <a:off x="5474550" y="1276275"/>
            <a:ext cx="36123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oogle Sans Medium"/>
              <a:buNone/>
              <a:defRPr i="0" sz="30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5474550" y="2130825"/>
            <a:ext cx="3393300" cy="16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9" name="Google Shape;59;p14"/>
          <p:cNvSpPr txBox="1"/>
          <p:nvPr/>
        </p:nvSpPr>
        <p:spPr>
          <a:xfrm>
            <a:off x="2664526" y="4839877"/>
            <a:ext cx="17826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5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2018  |  Confidential and Proprietary</a:t>
            </a:r>
            <a:endParaRPr b="0" i="0" sz="5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6153" y="4854150"/>
            <a:ext cx="308336" cy="1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Photo Right Blue">
  <p:cSld name="CUSTOM_3_2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/>
          <p:nvPr/>
        </p:nvSpPr>
        <p:spPr>
          <a:xfrm>
            <a:off x="0" y="-50"/>
            <a:ext cx="4124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5"/>
          <p:cNvSpPr txBox="1"/>
          <p:nvPr>
            <p:ph type="title"/>
          </p:nvPr>
        </p:nvSpPr>
        <p:spPr>
          <a:xfrm>
            <a:off x="407625" y="1400100"/>
            <a:ext cx="37170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oogle Sans Medium"/>
              <a:buNone/>
              <a:defRPr i="0" sz="30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407625" y="2329725"/>
            <a:ext cx="30099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CUSTOM_6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389775" y="1559475"/>
            <a:ext cx="73254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Google Sans Medium"/>
              <a:buNone/>
              <a:defRPr i="0" sz="2600" u="none" cap="none" strike="noStrike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389775" y="2043600"/>
            <a:ext cx="3744000" cy="16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CUSTOM_1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/>
        </p:nvSpPr>
        <p:spPr>
          <a:xfrm>
            <a:off x="3792450" y="1622700"/>
            <a:ext cx="764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“</a:t>
            </a:r>
            <a:endParaRPr b="0" i="0" sz="1400" u="none" cap="none" strike="noStrike">
              <a:solidFill>
                <a:srgbClr val="3C40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7"/>
          <p:cNvSpPr txBox="1"/>
          <p:nvPr>
            <p:ph type="title"/>
          </p:nvPr>
        </p:nvSpPr>
        <p:spPr>
          <a:xfrm>
            <a:off x="3989350" y="1758225"/>
            <a:ext cx="4221300" cy="16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1" type="subTitle"/>
          </p:nvPr>
        </p:nvSpPr>
        <p:spPr>
          <a:xfrm>
            <a:off x="5523850" y="3482250"/>
            <a:ext cx="26868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0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/>
          <p:nvPr/>
        </p:nvSpPr>
        <p:spPr>
          <a:xfrm>
            <a:off x="2001675" y="1253325"/>
            <a:ext cx="5140645" cy="2414169"/>
          </a:xfrm>
          <a:custGeom>
            <a:rect b="b" l="l" r="r" t="t"/>
            <a:pathLst>
              <a:path extrusionOk="0" h="141635" w="281795">
                <a:moveTo>
                  <a:pt x="37077" y="0"/>
                </a:moveTo>
                <a:cubicBezTo>
                  <a:pt x="16599" y="78"/>
                  <a:pt x="78" y="16599"/>
                  <a:pt x="0" y="37077"/>
                </a:cubicBezTo>
                <a:lnTo>
                  <a:pt x="0" y="104558"/>
                </a:lnTo>
                <a:cubicBezTo>
                  <a:pt x="78" y="124958"/>
                  <a:pt x="16599" y="141479"/>
                  <a:pt x="37077" y="141557"/>
                </a:cubicBezTo>
                <a:lnTo>
                  <a:pt x="244175" y="141557"/>
                </a:lnTo>
                <a:lnTo>
                  <a:pt x="276830" y="141634"/>
                </a:lnTo>
                <a:cubicBezTo>
                  <a:pt x="281795" y="141634"/>
                  <a:pt x="281252" y="138842"/>
                  <a:pt x="281252" y="138842"/>
                </a:cubicBezTo>
                <a:lnTo>
                  <a:pt x="281252" y="37077"/>
                </a:lnTo>
                <a:cubicBezTo>
                  <a:pt x="281174" y="16599"/>
                  <a:pt x="264575" y="78"/>
                  <a:pt x="24417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8"/>
          <p:cNvSpPr txBox="1"/>
          <p:nvPr>
            <p:ph type="title"/>
          </p:nvPr>
        </p:nvSpPr>
        <p:spPr>
          <a:xfrm>
            <a:off x="2352700" y="1643925"/>
            <a:ext cx="45243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1" type="subTitle"/>
          </p:nvPr>
        </p:nvSpPr>
        <p:spPr>
          <a:xfrm>
            <a:off x="4562500" y="3739425"/>
            <a:ext cx="25797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idx="1" type="body"/>
          </p:nvPr>
        </p:nvSpPr>
        <p:spPr>
          <a:xfrm>
            <a:off x="408825" y="1176500"/>
            <a:ext cx="2696400" cy="3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8" name="Google Shape;78;p19"/>
          <p:cNvSpPr txBox="1"/>
          <p:nvPr>
            <p:ph idx="2" type="body"/>
          </p:nvPr>
        </p:nvSpPr>
        <p:spPr>
          <a:xfrm>
            <a:off x="3228075" y="1176500"/>
            <a:ext cx="2696400" cy="3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9" name="Google Shape;79;p19"/>
          <p:cNvSpPr txBox="1"/>
          <p:nvPr>
            <p:ph idx="3" type="body"/>
          </p:nvPr>
        </p:nvSpPr>
        <p:spPr>
          <a:xfrm>
            <a:off x="6047325" y="1176500"/>
            <a:ext cx="2629200" cy="3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0" name="Google Shape;80;p19"/>
          <p:cNvSpPr txBox="1"/>
          <p:nvPr>
            <p:ph type="title"/>
          </p:nvPr>
        </p:nvSpPr>
        <p:spPr>
          <a:xfrm>
            <a:off x="408825" y="3762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 - Left justified">
  <p:cSld name="CUSTOM_2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396150" y="2292100"/>
            <a:ext cx="90138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2" type="title"/>
          </p:nvPr>
        </p:nvSpPr>
        <p:spPr>
          <a:xfrm>
            <a:off x="400050" y="1753075"/>
            <a:ext cx="68952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text">
  <p:cSld name="CUSTOM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idx="1" type="body"/>
          </p:nvPr>
        </p:nvSpPr>
        <p:spPr>
          <a:xfrm>
            <a:off x="408825" y="1176350"/>
            <a:ext cx="8297100" cy="3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408825" y="3759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Google Sans Medium"/>
              <a:buNone/>
              <a:defRPr i="0" sz="2600" u="none" cap="none" strike="noStrik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Green">
  <p:cSld name="CUSTOM_13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/>
          <p:nvPr>
            <p:ph type="title"/>
          </p:nvPr>
        </p:nvSpPr>
        <p:spPr>
          <a:xfrm>
            <a:off x="397050" y="1901375"/>
            <a:ext cx="87468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419200" y="2472600"/>
            <a:ext cx="76677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chemeClr val="accent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Orange">
  <p:cSld name="CUSTOM_14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/>
          <p:nvPr>
            <p:ph type="title"/>
          </p:nvPr>
        </p:nvSpPr>
        <p:spPr>
          <a:xfrm>
            <a:off x="397050" y="1901375"/>
            <a:ext cx="87468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22"/>
          <p:cNvSpPr txBox="1"/>
          <p:nvPr>
            <p:ph idx="1" type="subTitle"/>
          </p:nvPr>
        </p:nvSpPr>
        <p:spPr>
          <a:xfrm>
            <a:off x="419200" y="2472600"/>
            <a:ext cx="76677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Red">
  <p:cSld name="CUSTOM_14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/>
          <p:nvPr>
            <p:ph type="title"/>
          </p:nvPr>
        </p:nvSpPr>
        <p:spPr>
          <a:xfrm>
            <a:off x="397050" y="1901375"/>
            <a:ext cx="87468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23"/>
          <p:cNvSpPr txBox="1"/>
          <p:nvPr>
            <p:ph idx="1" type="subTitle"/>
          </p:nvPr>
        </p:nvSpPr>
        <p:spPr>
          <a:xfrm>
            <a:off x="419200" y="2472600"/>
            <a:ext cx="76677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chemeClr val="accent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Right Justified Red">
  <p:cSld name="CUSTOM_2_3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type="title"/>
          </p:nvPr>
        </p:nvSpPr>
        <p:spPr>
          <a:xfrm>
            <a:off x="9575" y="17481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24"/>
          <p:cNvSpPr txBox="1"/>
          <p:nvPr>
            <p:ph idx="1" type="subTitle"/>
          </p:nvPr>
        </p:nvSpPr>
        <p:spPr>
          <a:xfrm>
            <a:off x="9800" y="23809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chemeClr val="accent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Right Justified Dark Yellow">
  <p:cSld name="CUSTOM_2_4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type="title"/>
          </p:nvPr>
        </p:nvSpPr>
        <p:spPr>
          <a:xfrm>
            <a:off x="9575" y="17481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9800" y="23809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Photo right">
  <p:cSld name="CUSTOM_3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/>
          <p:nvPr/>
        </p:nvSpPr>
        <p:spPr>
          <a:xfrm>
            <a:off x="0" y="-50"/>
            <a:ext cx="41247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6"/>
          <p:cNvSpPr txBox="1"/>
          <p:nvPr>
            <p:ph type="title"/>
          </p:nvPr>
        </p:nvSpPr>
        <p:spPr>
          <a:xfrm>
            <a:off x="407625" y="1400100"/>
            <a:ext cx="37170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26"/>
          <p:cNvSpPr txBox="1"/>
          <p:nvPr>
            <p:ph idx="1" type="subTitle"/>
          </p:nvPr>
        </p:nvSpPr>
        <p:spPr>
          <a:xfrm>
            <a:off x="407625" y="2482125"/>
            <a:ext cx="30099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Photo Left Green">
  <p:cSld name="CUSTOM_3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"/>
          <p:cNvSpPr/>
          <p:nvPr/>
        </p:nvSpPr>
        <p:spPr>
          <a:xfrm>
            <a:off x="5019150" y="0"/>
            <a:ext cx="41247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7"/>
          <p:cNvSpPr txBox="1"/>
          <p:nvPr>
            <p:ph type="title"/>
          </p:nvPr>
        </p:nvSpPr>
        <p:spPr>
          <a:xfrm>
            <a:off x="5474550" y="1276275"/>
            <a:ext cx="36123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27"/>
          <p:cNvSpPr txBox="1"/>
          <p:nvPr>
            <p:ph idx="1" type="body"/>
          </p:nvPr>
        </p:nvSpPr>
        <p:spPr>
          <a:xfrm>
            <a:off x="5474550" y="2283225"/>
            <a:ext cx="3393300" cy="16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07" name="Google Shape;107;p27"/>
          <p:cNvSpPr txBox="1"/>
          <p:nvPr/>
        </p:nvSpPr>
        <p:spPr>
          <a:xfrm>
            <a:off x="2664526" y="4839877"/>
            <a:ext cx="17826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5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2018  |  Confidential and Proprietary</a:t>
            </a:r>
            <a:endParaRPr b="0" i="0" sz="5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6153" y="4854150"/>
            <a:ext cx="308336" cy="1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7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showMasterSp="0">
  <p:cSld name="Blank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Content">
  <p:cSld name="CUSTOM_2_3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0"/>
          <p:cNvSpPr txBox="1"/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" name="Google Shape;113;p30"/>
          <p:cNvSpPr txBox="1"/>
          <p:nvPr>
            <p:ph idx="1" type="body"/>
          </p:nvPr>
        </p:nvSpPr>
        <p:spPr>
          <a:xfrm>
            <a:off x="762025" y="1514225"/>
            <a:ext cx="50802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14" name="Google Shape;114;p30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115" name="Google Shape;115;p30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16" name="Google Shape;116;p30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30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30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30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0" name="Google Shape;120;p30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21" name="Google Shape;121;p30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2" name="Google Shape;122;p30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123" name="Google Shape;123;p30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" name="Google Shape;124;p30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" name="Google Shape;125;p30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" name="Google Shape;126;p30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" name="Google Shape;127;p30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Right Justified Blue">
  <p:cSld name="CUSTOM_2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9575" y="17481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"/>
              <a:buNone/>
              <a:defRPr i="0" sz="40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9800" y="23809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terprise Presentation - Title and Subtitle 1">
  <p:cSld name="1_Enterprise Presentation - Title and Subtitle 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5550" lIns="71125" spcFirstLastPara="1" rIns="71125" wrap="square" tIns="35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Blank">
  <p:cSld name="CUSTOM_8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Content 1">
  <p:cSld name="CUSTOM_2_3_2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3"/>
          <p:cNvSpPr txBox="1"/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" name="Google Shape;133;p33"/>
          <p:cNvSpPr txBox="1"/>
          <p:nvPr>
            <p:ph idx="1" type="body"/>
          </p:nvPr>
        </p:nvSpPr>
        <p:spPr>
          <a:xfrm>
            <a:off x="762025" y="1514225"/>
            <a:ext cx="50802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34" name="Google Shape;134;p33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135" name="Google Shape;135;p33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36" name="Google Shape;136;p33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33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33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33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0" name="Google Shape;140;p33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41" name="Google Shape;141;p33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2" name="Google Shape;142;p33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143" name="Google Shape;143;p33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" name="Google Shape;144;p33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" name="Google Shape;145;p33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" name="Google Shape;146;p33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" name="Google Shape;147;p33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Google Shape;151;p34"/>
          <p:cNvSpPr txBox="1"/>
          <p:nvPr>
            <p:ph type="title"/>
          </p:nvPr>
        </p:nvSpPr>
        <p:spPr>
          <a:xfrm>
            <a:off x="342900" y="264450"/>
            <a:ext cx="8458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600"/>
              <a:buFont typeface="Google Sans"/>
              <a:buChar char="●"/>
              <a:defRPr sz="2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3 line body">
  <p:cSld name="MAIN_POINT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35"/>
          <p:cNvSpPr txBox="1"/>
          <p:nvPr>
            <p:ph type="title"/>
          </p:nvPr>
        </p:nvSpPr>
        <p:spPr>
          <a:xfrm>
            <a:off x="342863" y="1520250"/>
            <a:ext cx="8458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/>
        </p:txBody>
      </p:sp>
      <p:sp>
        <p:nvSpPr>
          <p:cNvPr id="156" name="Google Shape;156;p35"/>
          <p:cNvSpPr txBox="1"/>
          <p:nvPr>
            <p:ph idx="2" type="title"/>
          </p:nvPr>
        </p:nvSpPr>
        <p:spPr>
          <a:xfrm>
            <a:off x="342863" y="2023050"/>
            <a:ext cx="8458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/>
        </p:txBody>
      </p:sp>
      <p:sp>
        <p:nvSpPr>
          <p:cNvPr id="157" name="Google Shape;157;p35"/>
          <p:cNvSpPr txBox="1"/>
          <p:nvPr>
            <p:ph idx="3" type="title"/>
          </p:nvPr>
        </p:nvSpPr>
        <p:spPr>
          <a:xfrm>
            <a:off x="342938" y="3394650"/>
            <a:ext cx="8458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 line body">
  <p:cSld name="MAIN_POINT_2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36"/>
          <p:cNvSpPr txBox="1"/>
          <p:nvPr>
            <p:ph type="title"/>
          </p:nvPr>
        </p:nvSpPr>
        <p:spPr>
          <a:xfrm>
            <a:off x="342850" y="1748850"/>
            <a:ext cx="8458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/>
        </p:txBody>
      </p:sp>
      <p:sp>
        <p:nvSpPr>
          <p:cNvPr id="162" name="Google Shape;162;p36"/>
          <p:cNvSpPr txBox="1"/>
          <p:nvPr>
            <p:ph idx="2" type="title"/>
          </p:nvPr>
        </p:nvSpPr>
        <p:spPr>
          <a:xfrm>
            <a:off x="342850" y="2023050"/>
            <a:ext cx="8458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/>
        </p:txBody>
      </p:sp>
      <p:sp>
        <p:nvSpPr>
          <p:cNvPr id="163" name="Google Shape;163;p36"/>
          <p:cNvSpPr txBox="1"/>
          <p:nvPr>
            <p:ph idx="3" type="title"/>
          </p:nvPr>
        </p:nvSpPr>
        <p:spPr>
          <a:xfrm>
            <a:off x="342925" y="3166050"/>
            <a:ext cx="8458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, and picture">
  <p:cSld name="TITLE_ONLY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342900" y="264450"/>
            <a:ext cx="4069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600"/>
              <a:buFont typeface="Google Sans"/>
              <a:buChar char="●"/>
              <a:defRPr sz="2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" name="Google Shape;168;p37"/>
          <p:cNvSpPr/>
          <p:nvPr/>
        </p:nvSpPr>
        <p:spPr>
          <a:xfrm>
            <a:off x="4743300" y="0"/>
            <a:ext cx="44007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Loading image...</a:t>
            </a:r>
            <a:endParaRPr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9" name="Google Shape;169;p37"/>
          <p:cNvSpPr txBox="1"/>
          <p:nvPr>
            <p:ph idx="2" type="title"/>
          </p:nvPr>
        </p:nvSpPr>
        <p:spPr>
          <a:xfrm>
            <a:off x="342900" y="950250"/>
            <a:ext cx="4069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Google Sans"/>
              <a:buChar char="●"/>
              <a:defRPr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" name="Google Shape;170;p37"/>
          <p:cNvSpPr txBox="1"/>
          <p:nvPr>
            <p:ph idx="3" type="title"/>
          </p:nvPr>
        </p:nvSpPr>
        <p:spPr>
          <a:xfrm>
            <a:off x="342900" y="1407450"/>
            <a:ext cx="4069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400"/>
              <a:buFont typeface="Google Sans"/>
              <a:buChar char="●"/>
              <a:defRPr sz="1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" name="Google Shape;171;p37"/>
          <p:cNvSpPr txBox="1"/>
          <p:nvPr>
            <p:ph idx="4" type="title"/>
          </p:nvPr>
        </p:nvSpPr>
        <p:spPr>
          <a:xfrm>
            <a:off x="342900" y="2245650"/>
            <a:ext cx="4069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1800"/>
              <a:buFont typeface="Google Sans"/>
              <a:buChar char="●"/>
              <a:defRPr sz="18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 type="blank">
  <p:cSld name="BLANK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38"/>
          <p:cNvSpPr/>
          <p:nvPr/>
        </p:nvSpPr>
        <p:spPr>
          <a:xfrm>
            <a:off x="36550" y="4349200"/>
            <a:ext cx="9017100" cy="71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8"/>
          <p:cNvSpPr/>
          <p:nvPr/>
        </p:nvSpPr>
        <p:spPr>
          <a:xfrm>
            <a:off x="2499300" y="499050"/>
            <a:ext cx="2011800" cy="20118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rPr>
              <a:t>SAYS</a:t>
            </a:r>
            <a:endParaRPr b="1" sz="1600">
              <a:solidFill>
                <a:srgbClr val="1967D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7" name="Google Shape;177;p38"/>
          <p:cNvSpPr/>
          <p:nvPr/>
        </p:nvSpPr>
        <p:spPr>
          <a:xfrm>
            <a:off x="4632900" y="499050"/>
            <a:ext cx="2011800" cy="20118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5221F"/>
                </a:solidFill>
                <a:latin typeface="Google Sans"/>
                <a:ea typeface="Google Sans"/>
                <a:cs typeface="Google Sans"/>
                <a:sym typeface="Google Sans"/>
              </a:rPr>
              <a:t>THINKS</a:t>
            </a:r>
            <a:endParaRPr b="1" sz="1600">
              <a:solidFill>
                <a:srgbClr val="C5221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8" name="Google Shape;178;p38"/>
          <p:cNvSpPr/>
          <p:nvPr/>
        </p:nvSpPr>
        <p:spPr>
          <a:xfrm>
            <a:off x="4632900" y="2632650"/>
            <a:ext cx="2011800" cy="20118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EA8600"/>
                </a:solidFill>
                <a:latin typeface="Google Sans"/>
                <a:ea typeface="Google Sans"/>
                <a:cs typeface="Google Sans"/>
                <a:sym typeface="Google Sans"/>
              </a:rPr>
              <a:t>FEELS</a:t>
            </a:r>
            <a:endParaRPr b="1" sz="1600">
              <a:solidFill>
                <a:srgbClr val="EA86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9" name="Google Shape;179;p38"/>
          <p:cNvSpPr/>
          <p:nvPr/>
        </p:nvSpPr>
        <p:spPr>
          <a:xfrm>
            <a:off x="2499300" y="2632650"/>
            <a:ext cx="2011800" cy="20118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rPr>
              <a:t>DOES</a:t>
            </a:r>
            <a:endParaRPr b="1" sz="1600">
              <a:solidFill>
                <a:schemeClr val="accent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0" name="Google Shape;180;p38"/>
          <p:cNvSpPr txBox="1"/>
          <p:nvPr>
            <p:ph idx="1" type="body"/>
          </p:nvPr>
        </p:nvSpPr>
        <p:spPr>
          <a:xfrm>
            <a:off x="2535150" y="918250"/>
            <a:ext cx="19296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81" name="Google Shape;181;p38"/>
          <p:cNvSpPr txBox="1"/>
          <p:nvPr>
            <p:ph idx="2" type="body"/>
          </p:nvPr>
        </p:nvSpPr>
        <p:spPr>
          <a:xfrm>
            <a:off x="2540400" y="3080150"/>
            <a:ext cx="1929600" cy="14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82" name="Google Shape;182;p38"/>
          <p:cNvSpPr txBox="1"/>
          <p:nvPr>
            <p:ph idx="3" type="body"/>
          </p:nvPr>
        </p:nvSpPr>
        <p:spPr>
          <a:xfrm>
            <a:off x="4674000" y="3080150"/>
            <a:ext cx="1929600" cy="14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83" name="Google Shape;183;p38"/>
          <p:cNvSpPr/>
          <p:nvPr/>
        </p:nvSpPr>
        <p:spPr>
          <a:xfrm>
            <a:off x="3886200" y="1885950"/>
            <a:ext cx="1371600" cy="13716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User</a:t>
            </a:r>
            <a:endParaRPr b="1"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4" name="Google Shape;184;p38"/>
          <p:cNvSpPr txBox="1"/>
          <p:nvPr>
            <p:ph idx="4" type="body"/>
          </p:nvPr>
        </p:nvSpPr>
        <p:spPr>
          <a:xfrm>
            <a:off x="4674000" y="957550"/>
            <a:ext cx="1929600" cy="14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 line body 1">
  <p:cSld name="MAIN_POINT_3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39"/>
          <p:cNvSpPr txBox="1"/>
          <p:nvPr>
            <p:ph type="title"/>
          </p:nvPr>
        </p:nvSpPr>
        <p:spPr>
          <a:xfrm>
            <a:off x="342850" y="1748850"/>
            <a:ext cx="8458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/>
        </p:txBody>
      </p:sp>
      <p:sp>
        <p:nvSpPr>
          <p:cNvPr id="189" name="Google Shape;189;p39"/>
          <p:cNvSpPr txBox="1"/>
          <p:nvPr>
            <p:ph idx="2" type="title"/>
          </p:nvPr>
        </p:nvSpPr>
        <p:spPr>
          <a:xfrm>
            <a:off x="342850" y="2023050"/>
            <a:ext cx="8458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/>
        </p:txBody>
      </p:sp>
      <p:sp>
        <p:nvSpPr>
          <p:cNvPr id="190" name="Google Shape;190;p39"/>
          <p:cNvSpPr txBox="1"/>
          <p:nvPr>
            <p:ph idx="3" type="title"/>
          </p:nvPr>
        </p:nvSpPr>
        <p:spPr>
          <a:xfrm>
            <a:off x="342925" y="3166050"/>
            <a:ext cx="8458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ssage">
  <p:cSld name="MAIN_POINT_1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40"/>
          <p:cNvSpPr txBox="1"/>
          <p:nvPr>
            <p:ph type="title"/>
          </p:nvPr>
        </p:nvSpPr>
        <p:spPr>
          <a:xfrm>
            <a:off x="342863" y="2114550"/>
            <a:ext cx="8458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ile only">
  <p:cSld name="CUSTOM_5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408825" y="3762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oogle Sans Medium"/>
              <a:buNone/>
              <a:defRPr i="0" sz="3000" u="none" cap="none" strike="noStrike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1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idx="1" type="body"/>
          </p:nvPr>
        </p:nvSpPr>
        <p:spPr>
          <a:xfrm>
            <a:off x="408825" y="1176500"/>
            <a:ext cx="4038600" cy="3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4578950" y="1176500"/>
            <a:ext cx="4097700" cy="3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type="title"/>
          </p:nvPr>
        </p:nvSpPr>
        <p:spPr>
          <a:xfrm>
            <a:off x="408825" y="3762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Google Sans Medium"/>
              <a:buNone/>
              <a:defRPr i="0" sz="2600" u="none" cap="none" strike="noStrike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: Logo only">
  <p:cSld name="CUSTOM_7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/>
          <p:nvPr/>
        </p:nvSpPr>
        <p:spPr>
          <a:xfrm>
            <a:off x="356275" y="4820725"/>
            <a:ext cx="1054500" cy="32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2050" y="681700"/>
            <a:ext cx="2826850" cy="380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/>
          <p:nvPr>
            <p:ph type="title"/>
          </p:nvPr>
        </p:nvSpPr>
        <p:spPr>
          <a:xfrm>
            <a:off x="4351900" y="3988250"/>
            <a:ext cx="42588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2" type="title"/>
          </p:nvPr>
        </p:nvSpPr>
        <p:spPr>
          <a:xfrm>
            <a:off x="3901138" y="16172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1" type="subTitle"/>
          </p:nvPr>
        </p:nvSpPr>
        <p:spPr>
          <a:xfrm>
            <a:off x="3901363" y="21738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t to know">
  <p:cSld name="CUSTOM_4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-25" y="0"/>
            <a:ext cx="9144054" cy="3413781"/>
          </a:xfrm>
          <a:custGeom>
            <a:rect b="b" l="l" r="r" t="t"/>
            <a:pathLst>
              <a:path extrusionOk="0" h="106689" w="285774">
                <a:moveTo>
                  <a:pt x="56815" y="38883"/>
                </a:moveTo>
                <a:cubicBezTo>
                  <a:pt x="60698" y="38883"/>
                  <a:pt x="64615" y="39632"/>
                  <a:pt x="68348" y="41175"/>
                </a:cubicBezTo>
                <a:cubicBezTo>
                  <a:pt x="79612" y="45843"/>
                  <a:pt x="86971" y="56845"/>
                  <a:pt x="86971" y="69062"/>
                </a:cubicBezTo>
                <a:cubicBezTo>
                  <a:pt x="86971" y="85732"/>
                  <a:pt x="73468" y="99258"/>
                  <a:pt x="56798" y="99258"/>
                </a:cubicBezTo>
                <a:cubicBezTo>
                  <a:pt x="44581" y="99258"/>
                  <a:pt x="33578" y="91900"/>
                  <a:pt x="28911" y="80612"/>
                </a:cubicBezTo>
                <a:cubicBezTo>
                  <a:pt x="24243" y="69347"/>
                  <a:pt x="26815" y="56369"/>
                  <a:pt x="35460" y="47724"/>
                </a:cubicBezTo>
                <a:cubicBezTo>
                  <a:pt x="41230" y="41953"/>
                  <a:pt x="48953" y="38883"/>
                  <a:pt x="56815" y="38883"/>
                </a:cubicBezTo>
                <a:close/>
                <a:moveTo>
                  <a:pt x="0" y="0"/>
                </a:moveTo>
                <a:lnTo>
                  <a:pt x="0" y="106688"/>
                </a:lnTo>
                <a:lnTo>
                  <a:pt x="285774" y="106688"/>
                </a:lnTo>
                <a:lnTo>
                  <a:pt x="285774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8"/>
          <p:cNvSpPr txBox="1"/>
          <p:nvPr>
            <p:ph type="title"/>
          </p:nvPr>
        </p:nvSpPr>
        <p:spPr>
          <a:xfrm>
            <a:off x="3113325" y="1359975"/>
            <a:ext cx="57720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3114700" y="2158275"/>
            <a:ext cx="53055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Right Justified Green">
  <p:cSld name="CUSTOM_2_2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9575" y="17481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9800" y="23809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chemeClr val="accent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Blue">
  <p:cSld name="CUSTOM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title"/>
          </p:nvPr>
        </p:nvSpPr>
        <p:spPr>
          <a:xfrm>
            <a:off x="397050" y="1901375"/>
            <a:ext cx="87468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10"/>
          <p:cNvSpPr txBox="1"/>
          <p:nvPr>
            <p:ph idx="1" type="subTitle"/>
          </p:nvPr>
        </p:nvSpPr>
        <p:spPr>
          <a:xfrm>
            <a:off x="419200" y="2472600"/>
            <a:ext cx="76677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18.xml"/><Relationship Id="rId42" Type="http://schemas.openxmlformats.org/officeDocument/2006/relationships/theme" Target="../theme/theme2.xml"/><Relationship Id="rId41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1.xml"/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26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5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29" Type="http://schemas.openxmlformats.org/officeDocument/2006/relationships/slideLayout" Target="../slideLayouts/slideLayout27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31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9.xml"/><Relationship Id="rId33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8.xml"/><Relationship Id="rId3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11.xml"/><Relationship Id="rId35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10.xml"/><Relationship Id="rId3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13.xml"/><Relationship Id="rId37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12.xml"/><Relationship Id="rId36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15.xml"/><Relationship Id="rId39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14.xml"/><Relationship Id="rId38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6703126" y="4839877"/>
            <a:ext cx="17826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5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2018  |  Confidential and Proprietary</a:t>
            </a:r>
            <a:endParaRPr b="0" i="0" sz="5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7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544753" y="4854150"/>
            <a:ext cx="308336" cy="1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0100" y="4859975"/>
            <a:ext cx="820076" cy="1110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  <p:sldLayoutId id="2147483667" r:id="rId22"/>
    <p:sldLayoutId id="2147483668" r:id="rId23"/>
    <p:sldLayoutId id="2147483669" r:id="rId24"/>
    <p:sldLayoutId id="2147483670" r:id="rId25"/>
    <p:sldLayoutId id="2147483671" r:id="rId26"/>
    <p:sldLayoutId id="2147483672" r:id="rId27"/>
    <p:sldLayoutId id="2147483673" r:id="rId28"/>
    <p:sldLayoutId id="2147483674" r:id="rId29"/>
    <p:sldLayoutId id="2147483675" r:id="rId30"/>
    <p:sldLayoutId id="2147483676" r:id="rId31"/>
    <p:sldLayoutId id="2147483677" r:id="rId32"/>
    <p:sldLayoutId id="2147483678" r:id="rId33"/>
    <p:sldLayoutId id="2147483679" r:id="rId34"/>
    <p:sldLayoutId id="2147483680" r:id="rId35"/>
    <p:sldLayoutId id="2147483681" r:id="rId36"/>
    <p:sldLayoutId id="2147483682" r:id="rId37"/>
    <p:sldLayoutId id="2147483683" r:id="rId38"/>
    <p:sldLayoutId id="2147483684" r:id="rId39"/>
    <p:sldLayoutId id="2147483685" r:id="rId40"/>
    <p:sldLayoutId id="2147483686" r:id="rId4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1"/>
          <p:cNvSpPr txBox="1"/>
          <p:nvPr>
            <p:ph idx="1" type="body"/>
          </p:nvPr>
        </p:nvSpPr>
        <p:spPr>
          <a:xfrm>
            <a:off x="2535150" y="958000"/>
            <a:ext cx="1929600" cy="16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“</a:t>
            </a:r>
            <a:r>
              <a:rPr lang="en" sz="1000"/>
              <a:t>So If there could be an option to have access to live records and it would be verified”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“I struggle to keep a track of the people I communicate with”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“Time saver. All in one place.”</a:t>
            </a:r>
            <a:endParaRPr sz="1000"/>
          </a:p>
        </p:txBody>
      </p:sp>
      <p:sp>
        <p:nvSpPr>
          <p:cNvPr id="200" name="Google Shape;200;p41"/>
          <p:cNvSpPr txBox="1"/>
          <p:nvPr>
            <p:ph idx="2" type="body"/>
          </p:nvPr>
        </p:nvSpPr>
        <p:spPr>
          <a:xfrm>
            <a:off x="2540400" y="3080150"/>
            <a:ext cx="1929600" cy="14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Yena  plan every detail of her wedding in a 6 months.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Yena communicates with a lot of bands.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Yena listen every band live before she picks it.</a:t>
            </a:r>
            <a:endParaRPr sz="1000"/>
          </a:p>
        </p:txBody>
      </p:sp>
      <p:sp>
        <p:nvSpPr>
          <p:cNvPr id="201" name="Google Shape;201;p41"/>
          <p:cNvSpPr txBox="1"/>
          <p:nvPr>
            <p:ph idx="3" type="body"/>
          </p:nvPr>
        </p:nvSpPr>
        <p:spPr>
          <a:xfrm>
            <a:off x="4674000" y="3080150"/>
            <a:ext cx="1929600" cy="14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Yena feels frustrated by the time comsumed by listening the bands live.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Yena feels in pressure by the deadline of her wedding.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Yena feels lost in communication with  bands.</a:t>
            </a:r>
            <a:endParaRPr sz="1000"/>
          </a:p>
        </p:txBody>
      </p:sp>
      <p:sp>
        <p:nvSpPr>
          <p:cNvPr id="202" name="Google Shape;202;p41"/>
          <p:cNvSpPr txBox="1"/>
          <p:nvPr>
            <p:ph idx="4" type="body"/>
          </p:nvPr>
        </p:nvSpPr>
        <p:spPr>
          <a:xfrm>
            <a:off x="4674000" y="957550"/>
            <a:ext cx="1929600" cy="14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Yena thinks that find a band is time consuming and she wants to have everything in one place.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Yena thinks that band should be verified.</a:t>
            </a:r>
            <a:endParaRPr sz="10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Yena thinks that the we	wedding has to be                                     planned a  half year ahead.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03" name="Google Shape;203;p41"/>
          <p:cNvSpPr/>
          <p:nvPr/>
        </p:nvSpPr>
        <p:spPr>
          <a:xfrm>
            <a:off x="3886200" y="1885950"/>
            <a:ext cx="1371600" cy="13716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Yena</a:t>
            </a:r>
            <a:endParaRPr b="1"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2"/>
          <p:cNvSpPr txBox="1"/>
          <p:nvPr>
            <p:ph idx="1" type="body"/>
          </p:nvPr>
        </p:nvSpPr>
        <p:spPr>
          <a:xfrm>
            <a:off x="2535150" y="958000"/>
            <a:ext cx="1929600" cy="16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“</a:t>
            </a:r>
            <a:r>
              <a:rPr lang="en" sz="1000"/>
              <a:t>So there is a bigger challenge to get two bands in a short time</a:t>
            </a:r>
            <a:r>
              <a:rPr lang="en" sz="1000"/>
              <a:t>”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“</a:t>
            </a:r>
            <a:r>
              <a:rPr lang="en" sz="1000"/>
              <a:t>To hear the band is definitely the preference</a:t>
            </a:r>
            <a:r>
              <a:rPr lang="en" sz="1000"/>
              <a:t>”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“</a:t>
            </a:r>
            <a:r>
              <a:rPr lang="en" sz="1000"/>
              <a:t>Then there is a preference to pick songs the band plays</a:t>
            </a:r>
            <a:r>
              <a:rPr lang="en" sz="1000"/>
              <a:t>.”</a:t>
            </a:r>
            <a:endParaRPr sz="1000"/>
          </a:p>
        </p:txBody>
      </p:sp>
      <p:sp>
        <p:nvSpPr>
          <p:cNvPr id="209" name="Google Shape;209;p42"/>
          <p:cNvSpPr txBox="1"/>
          <p:nvPr>
            <p:ph idx="2" type="body"/>
          </p:nvPr>
        </p:nvSpPr>
        <p:spPr>
          <a:xfrm>
            <a:off x="2540400" y="3080150"/>
            <a:ext cx="1929600" cy="14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Nicol plans her own wedding.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Nicol is searching the band for last minute.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Nicol wants to please her mate by two band on wedding.</a:t>
            </a:r>
            <a:endParaRPr sz="1000"/>
          </a:p>
        </p:txBody>
      </p:sp>
      <p:sp>
        <p:nvSpPr>
          <p:cNvPr id="210" name="Google Shape;210;p42"/>
          <p:cNvSpPr txBox="1"/>
          <p:nvPr>
            <p:ph idx="3" type="body"/>
          </p:nvPr>
        </p:nvSpPr>
        <p:spPr>
          <a:xfrm>
            <a:off x="4674000" y="3080150"/>
            <a:ext cx="1929600" cy="14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Nicol </a:t>
            </a:r>
            <a:r>
              <a:rPr lang="en" sz="1000"/>
              <a:t>feels in pressure by the deadline of her wedding.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Nicol feels frustrated by the need of two bands.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Nicol feels worried about the playlist of the band.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11" name="Google Shape;211;p42"/>
          <p:cNvSpPr txBox="1"/>
          <p:nvPr>
            <p:ph idx="4" type="body"/>
          </p:nvPr>
        </p:nvSpPr>
        <p:spPr>
          <a:xfrm>
            <a:off x="4674000" y="957550"/>
            <a:ext cx="1929600" cy="14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Nicol thinks that it is hard to get two different style band be available the whole day.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Nicol thinks she could not like the playlist the band will pick.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      Nicol thinks she will not m	make it to the edding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12" name="Google Shape;212;p42"/>
          <p:cNvSpPr/>
          <p:nvPr/>
        </p:nvSpPr>
        <p:spPr>
          <a:xfrm>
            <a:off x="3886200" y="1885950"/>
            <a:ext cx="1371600" cy="13716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Nicol</a:t>
            </a:r>
            <a:endParaRPr b="1"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3"/>
          <p:cNvSpPr txBox="1"/>
          <p:nvPr>
            <p:ph idx="1" type="body"/>
          </p:nvPr>
        </p:nvSpPr>
        <p:spPr>
          <a:xfrm>
            <a:off x="2535150" y="958000"/>
            <a:ext cx="1929600" cy="16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“</a:t>
            </a:r>
            <a:r>
              <a:rPr lang="en" sz="1000"/>
              <a:t>To have a choice of picking a genre of the band</a:t>
            </a:r>
            <a:r>
              <a:rPr lang="en" sz="1000"/>
              <a:t>”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“</a:t>
            </a:r>
            <a:r>
              <a:rPr lang="en" sz="1000"/>
              <a:t> I want it to just click and see the list</a:t>
            </a:r>
            <a:r>
              <a:rPr lang="en" sz="1000"/>
              <a:t>”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“</a:t>
            </a:r>
            <a:r>
              <a:rPr lang="en" sz="1000"/>
              <a:t>I have a lot of time before the wedding and it can be for a last call</a:t>
            </a:r>
            <a:r>
              <a:rPr lang="en" sz="1000"/>
              <a:t>”</a:t>
            </a:r>
            <a:endParaRPr sz="1000"/>
          </a:p>
        </p:txBody>
      </p:sp>
      <p:sp>
        <p:nvSpPr>
          <p:cNvPr id="218" name="Google Shape;218;p43"/>
          <p:cNvSpPr txBox="1"/>
          <p:nvPr>
            <p:ph idx="2" type="body"/>
          </p:nvPr>
        </p:nvSpPr>
        <p:spPr>
          <a:xfrm>
            <a:off x="2540400" y="3080150"/>
            <a:ext cx="1929600" cy="14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Tom listens a lot before picking a band.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Tom puts the genre first.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Tom has a lot of time.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Tom cares about quality.</a:t>
            </a:r>
            <a:endParaRPr sz="1000"/>
          </a:p>
        </p:txBody>
      </p:sp>
      <p:sp>
        <p:nvSpPr>
          <p:cNvPr id="219" name="Google Shape;219;p43"/>
          <p:cNvSpPr txBox="1"/>
          <p:nvPr>
            <p:ph idx="3" type="body"/>
          </p:nvPr>
        </p:nvSpPr>
        <p:spPr>
          <a:xfrm>
            <a:off x="4674000" y="3080150"/>
            <a:ext cx="1929600" cy="14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Tom feels very calm about picking a band.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Tom feels a need of quality of the listening the band first.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Tom feels in no time pressure.</a:t>
            </a:r>
            <a:endParaRPr sz="1000"/>
          </a:p>
        </p:txBody>
      </p:sp>
      <p:sp>
        <p:nvSpPr>
          <p:cNvPr id="220" name="Google Shape;220;p43"/>
          <p:cNvSpPr txBox="1"/>
          <p:nvPr>
            <p:ph idx="4" type="body"/>
          </p:nvPr>
        </p:nvSpPr>
        <p:spPr>
          <a:xfrm>
            <a:off x="4674000" y="957550"/>
            <a:ext cx="1929600" cy="14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Tom thinks that listening to a band is very important.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Tom thinks that fast booking is important.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	Tom thinks that time 	doesn’t matter.</a:t>
            </a:r>
            <a:endParaRPr sz="1000"/>
          </a:p>
        </p:txBody>
      </p:sp>
      <p:sp>
        <p:nvSpPr>
          <p:cNvPr id="221" name="Google Shape;221;p43"/>
          <p:cNvSpPr/>
          <p:nvPr/>
        </p:nvSpPr>
        <p:spPr>
          <a:xfrm>
            <a:off x="3886200" y="1885950"/>
            <a:ext cx="1371600" cy="13716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Tom</a:t>
            </a:r>
            <a:endParaRPr b="1"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4"/>
          <p:cNvSpPr txBox="1"/>
          <p:nvPr>
            <p:ph idx="1" type="body"/>
          </p:nvPr>
        </p:nvSpPr>
        <p:spPr>
          <a:xfrm>
            <a:off x="2535150" y="958000"/>
            <a:ext cx="1929600" cy="16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“</a:t>
            </a:r>
            <a:r>
              <a:rPr lang="en" sz="1000"/>
              <a:t> I just want to open some devices, to click and the task to be done</a:t>
            </a:r>
            <a:r>
              <a:rPr lang="en" sz="1000"/>
              <a:t>”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“</a:t>
            </a:r>
            <a:r>
              <a:rPr lang="en" sz="1000"/>
              <a:t>To be done quickly and for sure</a:t>
            </a:r>
            <a:r>
              <a:rPr lang="en" sz="1000"/>
              <a:t>”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“</a:t>
            </a:r>
            <a:r>
              <a:rPr lang="en" sz="1000"/>
              <a:t>I do not want to spend much time with it”</a:t>
            </a:r>
            <a:endParaRPr sz="1000"/>
          </a:p>
        </p:txBody>
      </p:sp>
      <p:sp>
        <p:nvSpPr>
          <p:cNvPr id="227" name="Google Shape;227;p44"/>
          <p:cNvSpPr txBox="1"/>
          <p:nvPr>
            <p:ph idx="2" type="body"/>
          </p:nvPr>
        </p:nvSpPr>
        <p:spPr>
          <a:xfrm>
            <a:off x="2540400" y="3080150"/>
            <a:ext cx="1929600" cy="14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Brad has only one job on the wedding.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Brad lefts everything on the last call.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Brad wants it simple.</a:t>
            </a:r>
            <a:endParaRPr sz="1000"/>
          </a:p>
        </p:txBody>
      </p:sp>
      <p:sp>
        <p:nvSpPr>
          <p:cNvPr id="228" name="Google Shape;228;p44"/>
          <p:cNvSpPr txBox="1"/>
          <p:nvPr>
            <p:ph idx="3" type="body"/>
          </p:nvPr>
        </p:nvSpPr>
        <p:spPr>
          <a:xfrm>
            <a:off x="4674000" y="3080150"/>
            <a:ext cx="1929600" cy="14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Brad feels frustrated by the task,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Brad feels like it is meaningless task.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Brad feels like time is no limit.</a:t>
            </a:r>
            <a:endParaRPr sz="1000"/>
          </a:p>
        </p:txBody>
      </p:sp>
      <p:sp>
        <p:nvSpPr>
          <p:cNvPr id="229" name="Google Shape;229;p44"/>
          <p:cNvSpPr txBox="1"/>
          <p:nvPr>
            <p:ph idx="4" type="body"/>
          </p:nvPr>
        </p:nvSpPr>
        <p:spPr>
          <a:xfrm>
            <a:off x="4674000" y="957550"/>
            <a:ext cx="1929600" cy="14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Brad thinks that the picking should be fast.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Brad thinks that the should be available on all devices.</a:t>
            </a:r>
            <a:endParaRPr sz="1000"/>
          </a:p>
        </p:txBody>
      </p:sp>
      <p:sp>
        <p:nvSpPr>
          <p:cNvPr id="230" name="Google Shape;230;p44"/>
          <p:cNvSpPr/>
          <p:nvPr/>
        </p:nvSpPr>
        <p:spPr>
          <a:xfrm>
            <a:off x="3886200" y="1885950"/>
            <a:ext cx="1371600" cy="13716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Brad</a:t>
            </a:r>
            <a:endParaRPr b="1"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oogle Recruitment 2018">
  <a:themeElements>
    <a:clrScheme name="Custom 1">
      <a:dk1>
        <a:srgbClr val="3B3F43"/>
      </a:dk1>
      <a:lt1>
        <a:srgbClr val="F0F3F4"/>
      </a:lt1>
      <a:dk2>
        <a:srgbClr val="5E6268"/>
      </a:dk2>
      <a:lt2>
        <a:srgbClr val="999FA6"/>
      </a:lt2>
      <a:accent1>
        <a:srgbClr val="4185F4"/>
      </a:accent1>
      <a:accent2>
        <a:srgbClr val="33A853"/>
      </a:accent2>
      <a:accent3>
        <a:srgbClr val="FABC05"/>
      </a:accent3>
      <a:accent4>
        <a:srgbClr val="E94335"/>
      </a:accent4>
      <a:accent5>
        <a:srgbClr val="1867D2"/>
      </a:accent5>
      <a:accent6>
        <a:srgbClr val="178037"/>
      </a:accent6>
      <a:hlink>
        <a:srgbClr val="4185F4"/>
      </a:hlink>
      <a:folHlink>
        <a:srgbClr val="C5221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